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7" r:id="rId12"/>
    <p:sldId id="288" r:id="rId13"/>
    <p:sldId id="289" r:id="rId14"/>
    <p:sldId id="290" r:id="rId15"/>
    <p:sldId id="291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75A88D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868"/>
  </p:normalViewPr>
  <p:slideViewPr>
    <p:cSldViewPr snapToGrid="0" snapToObjects="1" showGuides="1">
      <p:cViewPr>
        <p:scale>
          <a:sx n="62" d="100"/>
          <a:sy n="62" d="100"/>
        </p:scale>
        <p:origin x="2304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0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2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2835285" y="-1276721"/>
            <a:ext cx="15151977" cy="15222311"/>
            <a:chOff x="-2835285" y="-1276721"/>
            <a:chExt cx="15151977" cy="152223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16901" y="10373"/>
              <a:ext cx="6738304" cy="6738304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-1694511" y="6966275"/>
              <a:ext cx="6874009" cy="6979315"/>
              <a:chOff x="-1694511" y="6733800"/>
              <a:chExt cx="6874009" cy="697931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78502" y="685511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-1678502" y="10271493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750497" y="10271493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497" y="10271493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597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/>
              <p:cNvSpPr txBox="1"/>
              <p:nvPr/>
            </p:nvSpPr>
            <p:spPr>
              <a:xfrm>
                <a:off x="-1694511" y="6783933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750497" y="6733800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497" y="6733800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098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5421403" y="7016394"/>
              <a:ext cx="6895289" cy="6929196"/>
              <a:chOff x="5421403" y="6783919"/>
              <a:chExt cx="6895289" cy="692919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8692" y="685511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487417" y="10271493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887692" y="10284115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7692" y="10284115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971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5421403" y="6783933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8916417" y="6783919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6417" y="6783919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4527" t="-9091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/>
            <p:cNvGrpSpPr/>
            <p:nvPr/>
          </p:nvGrpSpPr>
          <p:grpSpPr>
            <a:xfrm>
              <a:off x="5334000" y="-460919"/>
              <a:ext cx="6858000" cy="6887628"/>
              <a:chOff x="5334000" y="-460919"/>
              <a:chExt cx="6858000" cy="688762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000" y="-431291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334000" y="2997709"/>
                <a:ext cx="102784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763000" y="2997709"/>
                    <a:ext cx="1690719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0" y="2997709"/>
                    <a:ext cx="1690719" cy="40011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971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5334000" y="-460919"/>
                <a:ext cx="8226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763000" y="-460919"/>
                    <a:ext cx="1485535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0" y="-460919"/>
                    <a:ext cx="1485535" cy="40011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527"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-2835285" y="840459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sz="3000" b="1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2835285" y="4854937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sz="3000" b="1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2835285" y="2793530"/>
              <a:ext cx="20305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average</a:t>
              </a:r>
              <a:endParaRPr lang="en-US" sz="3000" b="1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57777" y="-1276721"/>
              <a:ext cx="63991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607071" y="-1275533"/>
              <a:ext cx="6238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2610687" y="6287045"/>
              <a:ext cx="6447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5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52968" y="6287045"/>
              <a:ext cx="6799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32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grpSp>
          <p:nvGrpSpPr>
            <p:cNvPr id="16" name="Group 15"/>
            <p:cNvGrpSpPr/>
            <p:nvPr/>
          </p:nvGrpSpPr>
          <p:grpSpPr>
            <a:xfrm>
              <a:off x="2667000" y="0"/>
              <a:ext cx="6858000" cy="6858000"/>
              <a:chOff x="2667000" y="0"/>
              <a:chExt cx="6858000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168055" y="0"/>
                <a:ext cx="66396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105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/>
              <p:cNvSpPr txBox="1"/>
              <p:nvPr/>
            </p:nvSpPr>
            <p:spPr>
              <a:xfrm>
                <a:off x="6096000" y="1689237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544" t="-1887" b="-226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6168055" y="3429000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44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/>
              <p:cNvSpPr txBox="1"/>
              <p:nvPr/>
            </p:nvSpPr>
            <p:spPr>
              <a:xfrm>
                <a:off x="6168055" y="5143500"/>
                <a:ext cx="144870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04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3703182" y="952499"/>
                <a:ext cx="160973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 family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509219" y="2696935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9219" y="444137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11060" y="6079672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</a:t>
                </a:r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8" name="Triangle 17"/>
            <p:cNvSpPr/>
            <p:nvPr/>
          </p:nvSpPr>
          <p:spPr>
            <a:xfrm flipH="1">
              <a:off x="7107516" y="444889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063407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9169172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9274195" y="444889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055004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9160769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168429" y="6159485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9335108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150654" y="-190442"/>
            <a:ext cx="7603309" cy="7411998"/>
            <a:chOff x="2194722" y="-553998"/>
            <a:chExt cx="7603309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94722" y="3833494"/>
              <a:ext cx="1456555" cy="1121415"/>
              <a:chOff x="2194722" y="3833494"/>
              <a:chExt cx="1456555" cy="112141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194722" y="3833494"/>
                <a:ext cx="14565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792927" y="4339355"/>
                <a:ext cx="732423" cy="615554"/>
                <a:chOff x="2592085" y="4349198"/>
                <a:chExt cx="732423" cy="615554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86131" y="4384054"/>
                  <a:ext cx="238066" cy="238066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592085" y="4349198"/>
                  <a:ext cx="4940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86442" y="4683141"/>
                  <a:ext cx="238066" cy="238066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667000" y="4656975"/>
                  <a:ext cx="4203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260382" y="-574490"/>
            <a:ext cx="7603309" cy="7432490"/>
            <a:chOff x="2260382" y="-574490"/>
            <a:chExt cx="7603309" cy="743249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260382" y="-574490"/>
              <a:ext cx="7603309" cy="7369663"/>
              <a:chOff x="2260382" y="-574490"/>
              <a:chExt cx="7603309" cy="736966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/>
              <p:cNvSpPr txBox="1"/>
              <p:nvPr/>
            </p:nvSpPr>
            <p:spPr>
              <a:xfrm>
                <a:off x="6473328" y="651872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93066" y="6533563"/>
                <a:ext cx="9236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3500203" y="360221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/>
                  <p:cNvSpPr txBox="1"/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6048131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7152753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3436997" y="4636716"/>
                <a:ext cx="821491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/>
                  <p:cNvSpPr txBox="1"/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 rot="16200000">
                <a:off x="6074661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7225205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3500202" y="5838963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 rot="16200000">
                <a:off x="6074661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7172145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400000">
                <a:off x="8252671" y="5750375"/>
                <a:ext cx="4299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5400000">
                <a:off x="7897855" y="4699228"/>
                <a:ext cx="108876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5400000">
                <a:off x="8197617" y="3514627"/>
                <a:ext cx="48923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260382" y="3813002"/>
                <a:ext cx="1456555" cy="1121415"/>
                <a:chOff x="2194722" y="3833494"/>
                <a:chExt cx="1456555" cy="1121415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2194722" y="3833494"/>
                  <a:ext cx="14565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 focal sequence?</a:t>
                  </a:r>
                  <a:endParaRPr lang="en-US" sz="1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2792927" y="4339355"/>
                  <a:ext cx="732423" cy="615554"/>
                  <a:chOff x="2592085" y="4349198"/>
                  <a:chExt cx="732423" cy="615554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086131" y="4384054"/>
                    <a:ext cx="238066" cy="238066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592085" y="4349198"/>
                    <a:ext cx="4940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Yes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086442" y="4683141"/>
                    <a:ext cx="238066" cy="238066"/>
                  </a:xfrm>
                  <a:prstGeom prst="ellipse">
                    <a:avLst/>
                  </a:prstGeom>
                  <a:solidFill>
                    <a:srgbClr val="BEBEBE"/>
                  </a:solidFill>
                  <a:ln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667000" y="4656975"/>
                    <a:ext cx="4203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sp>
            <p:nvSpPr>
              <p:cNvPr id="33" name="Rectangle 32"/>
              <p:cNvSpPr/>
              <p:nvPr/>
            </p:nvSpPr>
            <p:spPr>
              <a:xfrm>
                <a:off x="7251524" y="2451502"/>
                <a:ext cx="2234179" cy="483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8494186">
                <a:off x="7436291" y="243342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8494186">
                <a:off x="7725287" y="260529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8494186">
                <a:off x="8790539" y="2447907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161841" y="3111638"/>
                <a:ext cx="4254876" cy="157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5928583" y="1800153"/>
                <a:ext cx="0" cy="295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076542" y="1778924"/>
                <a:ext cx="6265" cy="926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6212449" y="362047"/>
                <a:ext cx="3068" cy="23473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 rot="16200000">
                <a:off x="5733658" y="151466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5613097" y="122731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5985474" y="56343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000" t="-1550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Oval 44"/>
              <p:cNvSpPr/>
              <p:nvPr/>
            </p:nvSpPr>
            <p:spPr>
              <a:xfrm>
                <a:off x="9033674" y="149349"/>
                <a:ext cx="92105" cy="9210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6" name="Triangle 45"/>
              <p:cNvSpPr/>
              <p:nvPr/>
            </p:nvSpPr>
            <p:spPr>
              <a:xfrm>
                <a:off x="9017762" y="328622"/>
                <a:ext cx="123928" cy="10683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88157" y="78390"/>
                <a:ext cx="5229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8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8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/>
              <p:cNvSpPr txBox="1"/>
              <p:nvPr/>
            </p:nvSpPr>
            <p:spPr>
              <a:xfrm>
                <a:off x="2539497" y="-574490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446798" y="-536601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534705" y="3000950"/>
                <a:ext cx="4603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-9149952" y="-3161230"/>
            <a:ext cx="30239328" cy="8801328"/>
            <a:chOff x="-9149952" y="-3161230"/>
            <a:chExt cx="30239328" cy="880132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2" y="-3115668"/>
              <a:ext cx="7959451" cy="7959451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9149952" y="-3161230"/>
              <a:ext cx="30239328" cy="8801328"/>
              <a:chOff x="-9149952" y="-3161230"/>
              <a:chExt cx="30239328" cy="880132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-8582308" y="-3161230"/>
                <a:ext cx="29671684" cy="8801328"/>
                <a:chOff x="-8582308" y="-3161230"/>
                <a:chExt cx="29671684" cy="8801328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9941584" y="-3161230"/>
                  <a:ext cx="11147792" cy="7776423"/>
                  <a:chOff x="8879799" y="-3161230"/>
                  <a:chExt cx="11147792" cy="7776423"/>
                </a:xfrm>
              </p:grpSpPr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9214550" y="-1710297"/>
                    <a:ext cx="10813041" cy="6325490"/>
                    <a:chOff x="9036130" y="-1117508"/>
                    <a:chExt cx="10813041" cy="6325490"/>
                  </a:xfrm>
                </p:grpSpPr>
                <p:sp>
                  <p:nvSpPr>
                    <p:cNvPr id="6" name="TextBox 5"/>
                    <p:cNvSpPr txBox="1"/>
                    <p:nvPr/>
                  </p:nvSpPr>
                  <p:spPr>
                    <a:xfrm>
                      <a:off x="12192000" y="-1103192"/>
                      <a:ext cx="3984230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TextBox 6"/>
                        <p:cNvSpPr txBox="1"/>
                        <p:nvPr/>
                      </p:nvSpPr>
                      <p:spPr>
                        <a:xfrm>
                          <a:off x="16411868" y="-1117508"/>
                          <a:ext cx="2871789" cy="13234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40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n-US" sz="40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0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rate variation</a:t>
                          </a:r>
                          <a:endParaRPr lang="en-US" sz="40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TextBox 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6411868" y="-1117508"/>
                          <a:ext cx="2871789" cy="1323439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8257" b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" name="TextBox 1"/>
                    <p:cNvSpPr txBox="1"/>
                    <p:nvPr/>
                  </p:nvSpPr>
                  <p:spPr>
                    <a:xfrm>
                      <a:off x="10161373" y="3105043"/>
                      <a:ext cx="1619354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4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3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" name="TextBox 2"/>
                        <p:cNvSpPr txBox="1"/>
                        <p:nvPr/>
                      </p:nvSpPr>
                      <p:spPr>
                        <a:xfrm>
                          <a:off x="9036130" y="4387795"/>
                          <a:ext cx="2744597" cy="61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3400" dirty="0" err="1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ExpCM</a:t>
                          </a:r>
                          <a:r>
                            <a:rPr lang="en-US" sz="34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𝜔</m:t>
                              </m:r>
                            </m:oMath>
                          </a14:m>
                          <a:endParaRPr lang="en-US" sz="34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" name="TextBox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036130" y="4387795"/>
                          <a:ext cx="2744597" cy="615553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6222" t="-14851" b="-336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0512431" y="615801"/>
                      <a:ext cx="1268296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4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3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11906504" y="339527"/>
                      <a:ext cx="7942667" cy="4868455"/>
                      <a:chOff x="6464709" y="8502220"/>
                      <a:chExt cx="4750247" cy="1786797"/>
                    </a:xfrm>
                  </p:grpSpPr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6464709" y="9445499"/>
                        <a:ext cx="2314577" cy="372728"/>
                      </a:xfrm>
                      <a:prstGeom prst="rect">
                        <a:avLst/>
                      </a:prstGeom>
                      <a:solidFill>
                        <a:srgbClr val="439FC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" name="Rectangle 9"/>
                      <p:cNvSpPr/>
                      <p:nvPr/>
                    </p:nvSpPr>
                    <p:spPr>
                      <a:xfrm>
                        <a:off x="8900379" y="9443801"/>
                        <a:ext cx="2314577" cy="3727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BEBEB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6464709" y="9914591"/>
                        <a:ext cx="4750247" cy="374426"/>
                        <a:chOff x="5372099" y="2054004"/>
                        <a:chExt cx="4750247" cy="374426"/>
                      </a:xfrm>
                    </p:grpSpPr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5372099" y="2055702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rgbClr val="439FC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4" name="Rectangle 13"/>
                        <p:cNvSpPr/>
                        <p:nvPr/>
                      </p:nvSpPr>
                      <p:spPr>
                        <a:xfrm>
                          <a:off x="7807770" y="2054004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rgbClr val="439FC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6464709" y="8502220"/>
                        <a:ext cx="4750247" cy="374426"/>
                        <a:chOff x="5372099" y="2054004"/>
                        <a:chExt cx="4750247" cy="374426"/>
                      </a:xfrm>
                    </p:grpSpPr>
                    <p:sp>
                      <p:nvSpPr>
                        <p:cNvPr id="16" name="Rectangle 15"/>
                        <p:cNvSpPr/>
                        <p:nvPr/>
                      </p:nvSpPr>
                      <p:spPr>
                        <a:xfrm>
                          <a:off x="5372099" y="2055702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BEBEB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7" name="Rectangle 16"/>
                        <p:cNvSpPr/>
                        <p:nvPr/>
                      </p:nvSpPr>
                      <p:spPr>
                        <a:xfrm>
                          <a:off x="7807770" y="2054004"/>
                          <a:ext cx="2314576" cy="3727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BEBEB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6464709" y="8974708"/>
                        <a:ext cx="2314577" cy="3727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BEBEBE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8900379" y="8973011"/>
                        <a:ext cx="2314577" cy="372728"/>
                      </a:xfrm>
                      <a:prstGeom prst="rect">
                        <a:avLst/>
                      </a:prstGeom>
                      <a:solidFill>
                        <a:srgbClr val="439FC3"/>
                      </a:solidFill>
                      <a:ln>
                        <a:solidFill>
                          <a:srgbClr val="439F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" name="TextBox 22"/>
                        <p:cNvSpPr txBox="1"/>
                        <p:nvPr/>
                      </p:nvSpPr>
                      <p:spPr>
                        <a:xfrm>
                          <a:off x="9387187" y="1822289"/>
                          <a:ext cx="2393540" cy="615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34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  <m:r>
                                <a:rPr lang="el-GR" sz="340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𝜔</m:t>
                              </m:r>
                            </m:oMath>
                          </a14:m>
                          <a:endParaRPr lang="en-US" sz="34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3" name="TextBox 2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387187" y="1822289"/>
                          <a:ext cx="2393540" cy="615553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7125" t="-14851" b="-336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879799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C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-8582308" y="-3161230"/>
                  <a:ext cx="8960004" cy="2339102"/>
                  <a:chOff x="-8582308" y="-3161230"/>
                  <a:chExt cx="8960004" cy="2339102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582308" y="-2145567"/>
                    <a:ext cx="8960004" cy="1323439"/>
                    <a:chOff x="-4851565" y="-1945341"/>
                    <a:chExt cx="8960004" cy="1323439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851565" y="-1945341"/>
                      <a:ext cx="4429553" cy="13234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520713" y="-1945341"/>
                      <a:ext cx="4629152" cy="13234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1330438" y="-3161230"/>
                  <a:ext cx="6147728" cy="8801328"/>
                  <a:chOff x="995266" y="-3161230"/>
                  <a:chExt cx="6147728" cy="8801328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99526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3675728" y="4447251"/>
                    <a:ext cx="3467266" cy="1192847"/>
                    <a:chOff x="5603159" y="4592535"/>
                    <a:chExt cx="3467266" cy="1192847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3159" y="5308328"/>
                      <a:ext cx="3467266" cy="477054"/>
                      <a:chOff x="6244100" y="4120036"/>
                      <a:chExt cx="3467266" cy="477054"/>
                    </a:xfrm>
                  </p:grpSpPr>
                  <p:sp>
                    <p:nvSpPr>
                      <p:cNvPr id="11" name="Oval 10"/>
                      <p:cNvSpPr/>
                      <p:nvPr/>
                    </p:nvSpPr>
                    <p:spPr>
                      <a:xfrm>
                        <a:off x="7243524" y="4219416"/>
                        <a:ext cx="278295" cy="278295"/>
                      </a:xfrm>
                      <a:prstGeom prst="ellipse">
                        <a:avLst/>
                      </a:prstGeom>
                      <a:solidFill>
                        <a:srgbClr val="FA8428"/>
                      </a:solidFill>
                      <a:ln>
                        <a:solidFill>
                          <a:srgbClr val="FA84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7552070" y="4120036"/>
                        <a:ext cx="2159296" cy="4770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2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6244100" y="4286322"/>
                        <a:ext cx="278295" cy="278295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6" y="4120036"/>
                            <a:ext cx="553148" cy="477054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2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2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2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6" y="4120036"/>
                            <a:ext cx="553148" cy="477054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l="-3333" r="-10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6040757" y="4592535"/>
                          <a:ext cx="2314576" cy="70788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0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0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40757" y="4592535"/>
                          <a:ext cx="2314576" cy="707886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t="-15517" r="-1319" b="-3620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" b="21591"/>
            <a:stretch/>
          </p:blipFill>
          <p:spPr>
            <a:xfrm>
              <a:off x="386892" y="38101"/>
              <a:ext cx="9671508" cy="43815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426530" y="-1783273"/>
              <a:ext cx="10360671" cy="2526851"/>
              <a:chOff x="1426530" y="-1783273"/>
              <a:chExt cx="10360671" cy="252685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113765" y="-1783273"/>
                <a:ext cx="628698" cy="2523376"/>
                <a:chOff x="5113765" y="-1783273"/>
                <a:chExt cx="628698" cy="252337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237436" y="-1360287"/>
                  <a:ext cx="381356" cy="1677404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14342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413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3271855" y="-1783273"/>
                <a:ext cx="628698" cy="2523376"/>
                <a:chOff x="3271855" y="-1783273"/>
                <a:chExt cx="628698" cy="2523376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3395527" y="-1360287"/>
                  <a:ext cx="381355" cy="1677404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426530" y="-1783273"/>
                <a:ext cx="628698" cy="2523376"/>
                <a:chOff x="1426530" y="-1783273"/>
                <a:chExt cx="628698" cy="252337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26530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1527938" y="-1391712"/>
                  <a:ext cx="425883" cy="1740255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1520306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938905" y="-17832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062577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696856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8790873" y="-1783273"/>
                <a:ext cx="628698" cy="2523376"/>
                <a:chOff x="8790873" y="-1783273"/>
                <a:chExt cx="628698" cy="2523376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914545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262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9552102" y="-17832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452" t="-8197" r="-1362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991694" y="1378060"/>
              <a:ext cx="2890295" cy="1701582"/>
              <a:chOff x="5244289" y="5302733"/>
              <a:chExt cx="2890295" cy="170158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244289" y="5302733"/>
                <a:ext cx="7697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342190" y="5647183"/>
                <a:ext cx="2792394" cy="1357132"/>
                <a:chOff x="5342190" y="5647183"/>
                <a:chExt cx="2792394" cy="1357132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342190" y="5647183"/>
                  <a:ext cx="984892" cy="323165"/>
                  <a:chOff x="3591440" y="5838671"/>
                  <a:chExt cx="984892" cy="323165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38671"/>
                    <a:ext cx="817853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342190" y="6681150"/>
                  <a:ext cx="2792394" cy="323165"/>
                  <a:chOff x="4556327" y="6248418"/>
                  <a:chExt cx="2792394" cy="323165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5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935" t="-1887" b="-226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342190" y="5991839"/>
                  <a:ext cx="831003" cy="323165"/>
                  <a:chOff x="4618010" y="5838671"/>
                  <a:chExt cx="831003" cy="323165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38671"/>
                    <a:ext cx="66396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342190" y="6336495"/>
                  <a:ext cx="1325756" cy="323165"/>
                  <a:chOff x="6046931" y="5838671"/>
                  <a:chExt cx="1325756" cy="323165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105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42" b="31136"/>
            <a:stretch/>
          </p:blipFill>
          <p:spPr>
            <a:xfrm>
              <a:off x="203200" y="1890850"/>
              <a:ext cx="10058400" cy="214774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-848717" y="2603556"/>
              <a:ext cx="191785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Actual branch length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22047" y="3837390"/>
              <a:ext cx="4220705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optimized by the model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4022" y="1724916"/>
              <a:ext cx="9976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725750" y="1724916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750" y="1724916"/>
                  <a:ext cx="1335550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950907" y="1478695"/>
              <a:ext cx="13355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latin typeface="Yu Gothic" charset="-128"/>
                  <a:ea typeface="Yu Gothic" charset="-128"/>
                  <a:cs typeface="Yu Gothic" charset="-128"/>
                </a:rPr>
                <a:t>averaged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560820" y="1478695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820" y="1478695"/>
                  <a:ext cx="1335550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158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41962" y="1724916"/>
              <a:ext cx="13355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406306" y="1724916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06" y="1724916"/>
                  <a:ext cx="133555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34922</TotalTime>
  <Words>554</Words>
  <Application>Microsoft Macintosh PowerPoint</Application>
  <PresentationFormat>Widescreen</PresentationFormat>
  <Paragraphs>253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119</cp:revision>
  <dcterms:created xsi:type="dcterms:W3CDTF">2017-11-03T19:06:03Z</dcterms:created>
  <dcterms:modified xsi:type="dcterms:W3CDTF">2018-01-18T08:54:35Z</dcterms:modified>
</cp:coreProperties>
</file>